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55" r:id="rId3"/>
    <p:sldId id="356" r:id="rId4"/>
    <p:sldId id="361" r:id="rId5"/>
    <p:sldId id="362" r:id="rId6"/>
    <p:sldId id="325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Integrals</a:t>
            </a:r>
            <a:br>
              <a:rPr lang="en-US" dirty="0"/>
            </a:br>
            <a:r>
              <a:rPr lang="en-US" sz="2000" dirty="0"/>
              <a:t>Part 2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4D73D42-5FDB-49B8-9780-DA6698609F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54"/>
    </mc:Choice>
    <mc:Fallback>
      <p:transition spd="slow" advTm="3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Part 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Integrals: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Also know as Antiderivative.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Purpose is to find the Function of a given differential (or derivative).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Given the known rate of change,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find the function </a:t>
                </a: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</m:oMath>
                </a14:m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10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B778C78-8522-40FC-BF7C-B5F6BAA2FB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8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772"/>
    </mc:Choice>
    <mc:Fallback>
      <p:transition spd="slow" advTm="367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Part 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</p:spPr>
            <p:txBody>
              <a:bodyPr anchor="t">
                <a:normAutofit fontScale="85000" lnSpcReduction="20000"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Integrals Example 1: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ad>
                          <m:rad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radPr>
                          <m:deg>
                            <m:r>
                              <m:rPr>
                                <m:brk m:alnAt="7"/>
                              </m:r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g>
                          <m:e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5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e>
                        </m:rad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 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5</m:t>
                                </m:r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5</m:t>
                                </m:r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den>
                    </m:f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5</m:t>
                                </m:r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5</m:t>
                                </m:r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</m:num>
                      <m:den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den>
                    </m:f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5</m:t>
                                </m:r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5</m:t>
                                </m:r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4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</m:num>
                      <m:den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den>
                    </m:f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5</m:t>
                                </m:r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5</m:t>
                                </m:r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4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ad>
                          <m:rad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radPr>
                          <m:deg>
                            <m:r>
                              <m:rPr>
                                <m:brk m:alnAt="7"/>
                              </m:r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g>
                          <m:e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5</m:t>
                                </m:r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e>
                        </m:rad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5</m:t>
                                </m:r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−1)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4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  <a:blipFill>
                <a:blip r:embed="rId4"/>
                <a:stretch>
                  <a:fillRect l="-842" t="-16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0ED5F62-709C-47C0-BFBA-FB68F193A5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800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371"/>
    </mc:Choice>
    <mc:Fallback>
      <p:transition spd="slow" advTm="1273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Part 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Integrals Example 2: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(3</m:t>
                        </m:r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+2)(</m:t>
                        </m:r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+2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 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(3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+2)(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+2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(3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+2)(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+2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(3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+2)(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+2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+2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(3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+2)(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+2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+2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1371600" lvl="3" indent="0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  <a:blipFill>
                <a:blip r:embed="rId4"/>
                <a:stretch>
                  <a:fillRect l="-1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6A18DDC-F592-4CD1-A7E8-7C8D91FBF5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877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208"/>
    </mc:Choice>
    <mc:Fallback>
      <p:transition spd="slow" advTm="1162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Part 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855018"/>
                <a:ext cx="10135403" cy="5647688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Integrals Example 3: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f>
                          <m:fPr>
                            <m:ctrlPr>
                              <a:rPr lang="en-US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sSup>
                              <m:sSupPr>
                                <m:ctrlPr>
                                  <a:rPr lang="en-US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−4)</m:t>
                                </m:r>
                              </m:e>
                              <m:sup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   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−4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−4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−4)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−4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−2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−4)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−4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−4)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−4)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−4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−4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1371600" lvl="3" indent="0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1371600" lvl="3" indent="0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855018"/>
                <a:ext cx="10135403" cy="5647688"/>
              </a:xfrm>
              <a:blipFill>
                <a:blip r:embed="rId4"/>
                <a:stretch>
                  <a:fillRect l="-1143" b="-98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DBEC775-96DE-4A0D-8EA7-918D8D9F43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800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676"/>
    </mc:Choice>
    <mc:Fallback>
      <p:transition spd="slow" advTm="1046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Richmond, A. E., &amp; Hecht, G. W. (1995).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Calculus for electronics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New York: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sz="2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55411</TotalTime>
  <Words>228</Words>
  <Application>Microsoft Office PowerPoint</Application>
  <PresentationFormat>Widescreen</PresentationFormat>
  <Paragraphs>42</Paragraphs>
  <Slides>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Cambria Math</vt:lpstr>
      <vt:lpstr>Century Gothic</vt:lpstr>
      <vt:lpstr>Times New Roman</vt:lpstr>
      <vt:lpstr>Mesh</vt:lpstr>
      <vt:lpstr>Integrals Part 2 </vt:lpstr>
      <vt:lpstr>Integrals Part 2</vt:lpstr>
      <vt:lpstr>Integrals Part 2</vt:lpstr>
      <vt:lpstr>Integrals Part 2</vt:lpstr>
      <vt:lpstr>Integrals Part 2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454</cp:revision>
  <dcterms:created xsi:type="dcterms:W3CDTF">2019-08-29T21:54:18Z</dcterms:created>
  <dcterms:modified xsi:type="dcterms:W3CDTF">2020-09-06T17:25:07Z</dcterms:modified>
</cp:coreProperties>
</file>